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</p:sldIdLst>
  <p:sldSz cx="9144000" cy="6858000" type="screen4x3"/>
  <p:notesSz cx="6797675" cy="9928225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31B30-E159-4177-AC9D-BF0F5BA8003A}" type="datetimeFigureOut">
              <a:rPr lang="nl-NL" smtClean="0"/>
              <a:t>3-9-2015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644D-EB8B-4A93-9199-542211E9E0D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8580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31B30-E159-4177-AC9D-BF0F5BA8003A}" type="datetimeFigureOut">
              <a:rPr lang="nl-NL" smtClean="0"/>
              <a:t>3-9-2015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644D-EB8B-4A93-9199-542211E9E0D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971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31B30-E159-4177-AC9D-BF0F5BA8003A}" type="datetimeFigureOut">
              <a:rPr lang="nl-NL" smtClean="0"/>
              <a:t>3-9-2015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644D-EB8B-4A93-9199-542211E9E0D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37224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31B30-E159-4177-AC9D-BF0F5BA8003A}" type="datetimeFigureOut">
              <a:rPr lang="nl-NL" smtClean="0"/>
              <a:t>3-9-2015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644D-EB8B-4A93-9199-542211E9E0D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2002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31B30-E159-4177-AC9D-BF0F5BA8003A}" type="datetimeFigureOut">
              <a:rPr lang="nl-NL" smtClean="0"/>
              <a:t>3-9-2015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644D-EB8B-4A93-9199-542211E9E0D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85614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31B30-E159-4177-AC9D-BF0F5BA8003A}" type="datetimeFigureOut">
              <a:rPr lang="nl-NL" smtClean="0"/>
              <a:t>3-9-2015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644D-EB8B-4A93-9199-542211E9E0D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2311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31B30-E159-4177-AC9D-BF0F5BA8003A}" type="datetimeFigureOut">
              <a:rPr lang="nl-NL" smtClean="0"/>
              <a:t>3-9-2015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644D-EB8B-4A93-9199-542211E9E0D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52150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31B30-E159-4177-AC9D-BF0F5BA8003A}" type="datetimeFigureOut">
              <a:rPr lang="nl-NL" smtClean="0"/>
              <a:t>3-9-2015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644D-EB8B-4A93-9199-542211E9E0D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7081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31B30-E159-4177-AC9D-BF0F5BA8003A}" type="datetimeFigureOut">
              <a:rPr lang="nl-NL" smtClean="0"/>
              <a:t>3-9-2015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644D-EB8B-4A93-9199-542211E9E0D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4378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31B30-E159-4177-AC9D-BF0F5BA8003A}" type="datetimeFigureOut">
              <a:rPr lang="nl-NL" smtClean="0"/>
              <a:t>3-9-2015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644D-EB8B-4A93-9199-542211E9E0D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9871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31B30-E159-4177-AC9D-BF0F5BA8003A}" type="datetimeFigureOut">
              <a:rPr lang="nl-NL" smtClean="0"/>
              <a:t>3-9-2015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644D-EB8B-4A93-9199-542211E9E0D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60914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31B30-E159-4177-AC9D-BF0F5BA8003A}" type="datetimeFigureOut">
              <a:rPr lang="nl-NL" smtClean="0"/>
              <a:t>3-9-2015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3C644D-EB8B-4A93-9199-542211E9E0D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872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chte verbindingslijn 4"/>
          <p:cNvCxnSpPr/>
          <p:nvPr/>
        </p:nvCxnSpPr>
        <p:spPr>
          <a:xfrm>
            <a:off x="0" y="4869160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chte verbindingslijn 6"/>
          <p:cNvCxnSpPr/>
          <p:nvPr/>
        </p:nvCxnSpPr>
        <p:spPr>
          <a:xfrm>
            <a:off x="3491880" y="0"/>
            <a:ext cx="0" cy="4869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7"/>
          <p:cNvCxnSpPr/>
          <p:nvPr/>
        </p:nvCxnSpPr>
        <p:spPr>
          <a:xfrm>
            <a:off x="5652120" y="0"/>
            <a:ext cx="0" cy="4869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/>
          <p:cNvCxnSpPr/>
          <p:nvPr/>
        </p:nvCxnSpPr>
        <p:spPr>
          <a:xfrm>
            <a:off x="4572000" y="4869160"/>
            <a:ext cx="0" cy="19888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10"/>
          <p:cNvCxnSpPr/>
          <p:nvPr/>
        </p:nvCxnSpPr>
        <p:spPr>
          <a:xfrm>
            <a:off x="7452320" y="0"/>
            <a:ext cx="0" cy="4869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/>
          <p:cNvCxnSpPr/>
          <p:nvPr/>
        </p:nvCxnSpPr>
        <p:spPr>
          <a:xfrm>
            <a:off x="1691680" y="0"/>
            <a:ext cx="0" cy="4869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15"/>
          <p:cNvCxnSpPr/>
          <p:nvPr/>
        </p:nvCxnSpPr>
        <p:spPr>
          <a:xfrm>
            <a:off x="1691680" y="2492896"/>
            <a:ext cx="1800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16"/>
          <p:cNvCxnSpPr/>
          <p:nvPr/>
        </p:nvCxnSpPr>
        <p:spPr>
          <a:xfrm>
            <a:off x="5652120" y="2492896"/>
            <a:ext cx="1800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kstvak 17"/>
          <p:cNvSpPr txBox="1"/>
          <p:nvPr/>
        </p:nvSpPr>
        <p:spPr>
          <a:xfrm>
            <a:off x="107504" y="115724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i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STRATEGIC PARTNERS</a:t>
            </a:r>
            <a:endParaRPr lang="nl-NL" sz="1600" i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9" name="Tekstvak 18"/>
          <p:cNvSpPr txBox="1"/>
          <p:nvPr/>
        </p:nvSpPr>
        <p:spPr>
          <a:xfrm>
            <a:off x="1871700" y="115724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i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KEY</a:t>
            </a:r>
          </a:p>
          <a:p>
            <a:pPr algn="ctr"/>
            <a:r>
              <a:rPr lang="nl-NL" sz="1600" i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ACTIVITIES</a:t>
            </a:r>
            <a:endParaRPr lang="nl-NL" sz="1600" i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0" name="Tekstvak 19"/>
          <p:cNvSpPr txBox="1"/>
          <p:nvPr/>
        </p:nvSpPr>
        <p:spPr>
          <a:xfrm>
            <a:off x="1891172" y="2492896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i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KEY</a:t>
            </a:r>
          </a:p>
          <a:p>
            <a:pPr algn="ctr"/>
            <a:r>
              <a:rPr lang="nl-NL" sz="1600" i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RESOURCES</a:t>
            </a:r>
            <a:endParaRPr lang="nl-NL" sz="1600" i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1" name="Tekstvak 20"/>
          <p:cNvSpPr txBox="1"/>
          <p:nvPr/>
        </p:nvSpPr>
        <p:spPr>
          <a:xfrm>
            <a:off x="3851920" y="115724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i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VALUE PROPOSITION</a:t>
            </a:r>
            <a:endParaRPr lang="nl-NL" sz="1600" i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2" name="Tekstvak 21"/>
          <p:cNvSpPr txBox="1"/>
          <p:nvPr/>
        </p:nvSpPr>
        <p:spPr>
          <a:xfrm>
            <a:off x="5832140" y="115724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i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CUSTOMER</a:t>
            </a:r>
          </a:p>
          <a:p>
            <a:pPr algn="ctr"/>
            <a:r>
              <a:rPr lang="nl-NL" sz="1600" i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RELATIONSHIP</a:t>
            </a:r>
            <a:endParaRPr lang="nl-NL" sz="1600" i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3" name="Tekstvak 22"/>
          <p:cNvSpPr txBox="1"/>
          <p:nvPr/>
        </p:nvSpPr>
        <p:spPr>
          <a:xfrm>
            <a:off x="5825224" y="2531779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i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DISTRIBUTION</a:t>
            </a:r>
          </a:p>
          <a:p>
            <a:pPr algn="ctr"/>
            <a:r>
              <a:rPr lang="nl-NL" sz="1600" i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CHANNELS</a:t>
            </a:r>
            <a:endParaRPr lang="nl-NL" sz="1600" i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4" name="Tekstvak 23"/>
          <p:cNvSpPr txBox="1"/>
          <p:nvPr/>
        </p:nvSpPr>
        <p:spPr>
          <a:xfrm>
            <a:off x="7529490" y="115724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i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CUSTOMER</a:t>
            </a:r>
          </a:p>
          <a:p>
            <a:pPr algn="ctr"/>
            <a:r>
              <a:rPr lang="nl-NL" sz="1600" i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SEGMENT</a:t>
            </a:r>
            <a:endParaRPr lang="nl-NL" sz="1600" i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5" name="Tekstvak 24"/>
          <p:cNvSpPr txBox="1"/>
          <p:nvPr/>
        </p:nvSpPr>
        <p:spPr>
          <a:xfrm>
            <a:off x="1475656" y="5085184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i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COST</a:t>
            </a:r>
          </a:p>
        </p:txBody>
      </p:sp>
      <p:sp>
        <p:nvSpPr>
          <p:cNvPr id="26" name="Tekstvak 25"/>
          <p:cNvSpPr txBox="1"/>
          <p:nvPr/>
        </p:nvSpPr>
        <p:spPr>
          <a:xfrm>
            <a:off x="6228184" y="5070861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i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REVENUES</a:t>
            </a:r>
          </a:p>
        </p:txBody>
      </p:sp>
    </p:spTree>
    <p:extLst>
      <p:ext uri="{BB962C8B-B14F-4D97-AF65-F5344CB8AC3E}">
        <p14:creationId xmlns:p14="http://schemas.microsoft.com/office/powerpoint/2010/main" val="245864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chte verbindingslijn 4"/>
          <p:cNvCxnSpPr/>
          <p:nvPr/>
        </p:nvCxnSpPr>
        <p:spPr>
          <a:xfrm>
            <a:off x="0" y="4869160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chte verbindingslijn 6"/>
          <p:cNvCxnSpPr/>
          <p:nvPr/>
        </p:nvCxnSpPr>
        <p:spPr>
          <a:xfrm>
            <a:off x="3491880" y="0"/>
            <a:ext cx="0" cy="4869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7"/>
          <p:cNvCxnSpPr/>
          <p:nvPr/>
        </p:nvCxnSpPr>
        <p:spPr>
          <a:xfrm>
            <a:off x="5652120" y="0"/>
            <a:ext cx="0" cy="4869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/>
          <p:cNvCxnSpPr/>
          <p:nvPr/>
        </p:nvCxnSpPr>
        <p:spPr>
          <a:xfrm>
            <a:off x="4572000" y="4869160"/>
            <a:ext cx="0" cy="19888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10"/>
          <p:cNvCxnSpPr/>
          <p:nvPr/>
        </p:nvCxnSpPr>
        <p:spPr>
          <a:xfrm>
            <a:off x="7452320" y="0"/>
            <a:ext cx="0" cy="4869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/>
          <p:cNvCxnSpPr/>
          <p:nvPr/>
        </p:nvCxnSpPr>
        <p:spPr>
          <a:xfrm>
            <a:off x="1691680" y="0"/>
            <a:ext cx="0" cy="4869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15"/>
          <p:cNvCxnSpPr/>
          <p:nvPr/>
        </p:nvCxnSpPr>
        <p:spPr>
          <a:xfrm>
            <a:off x="1691680" y="2492896"/>
            <a:ext cx="1800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16"/>
          <p:cNvCxnSpPr/>
          <p:nvPr/>
        </p:nvCxnSpPr>
        <p:spPr>
          <a:xfrm>
            <a:off x="5652120" y="2492896"/>
            <a:ext cx="1800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kstvak 17"/>
          <p:cNvSpPr txBox="1"/>
          <p:nvPr/>
        </p:nvSpPr>
        <p:spPr>
          <a:xfrm>
            <a:off x="107504" y="115724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i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STRATEGIC PARTNERS</a:t>
            </a:r>
            <a:endParaRPr lang="nl-NL" sz="1600" i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9" name="Tekstvak 18"/>
          <p:cNvSpPr txBox="1"/>
          <p:nvPr/>
        </p:nvSpPr>
        <p:spPr>
          <a:xfrm>
            <a:off x="1871700" y="115724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i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KEY</a:t>
            </a:r>
          </a:p>
          <a:p>
            <a:pPr algn="ctr"/>
            <a:r>
              <a:rPr lang="nl-NL" sz="1600" i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ACTIVITIES</a:t>
            </a:r>
            <a:endParaRPr lang="nl-NL" sz="1600" i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0" name="Tekstvak 19"/>
          <p:cNvSpPr txBox="1"/>
          <p:nvPr/>
        </p:nvSpPr>
        <p:spPr>
          <a:xfrm>
            <a:off x="1891172" y="2492896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i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KEY</a:t>
            </a:r>
          </a:p>
          <a:p>
            <a:pPr algn="ctr"/>
            <a:r>
              <a:rPr lang="nl-NL" sz="1600" i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RESOURCES</a:t>
            </a:r>
            <a:endParaRPr lang="nl-NL" sz="1600" i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1" name="Tekstvak 20"/>
          <p:cNvSpPr txBox="1"/>
          <p:nvPr/>
        </p:nvSpPr>
        <p:spPr>
          <a:xfrm>
            <a:off x="3851920" y="115724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i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VALUE PROPOSITION</a:t>
            </a:r>
            <a:endParaRPr lang="nl-NL" sz="1600" i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2" name="Tekstvak 21"/>
          <p:cNvSpPr txBox="1"/>
          <p:nvPr/>
        </p:nvSpPr>
        <p:spPr>
          <a:xfrm>
            <a:off x="5832140" y="115724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i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CUSTOMER</a:t>
            </a:r>
          </a:p>
          <a:p>
            <a:pPr algn="ctr"/>
            <a:r>
              <a:rPr lang="nl-NL" sz="1600" i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RELATIONSHIP</a:t>
            </a:r>
            <a:endParaRPr lang="nl-NL" sz="1600" i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3" name="Tekstvak 22"/>
          <p:cNvSpPr txBox="1"/>
          <p:nvPr/>
        </p:nvSpPr>
        <p:spPr>
          <a:xfrm>
            <a:off x="5825224" y="2531779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i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DISTRIBUTION</a:t>
            </a:r>
          </a:p>
          <a:p>
            <a:pPr algn="ctr"/>
            <a:r>
              <a:rPr lang="nl-NL" sz="1600" i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CHANNELS</a:t>
            </a:r>
            <a:endParaRPr lang="nl-NL" sz="1600" i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4" name="Tekstvak 23"/>
          <p:cNvSpPr txBox="1"/>
          <p:nvPr/>
        </p:nvSpPr>
        <p:spPr>
          <a:xfrm>
            <a:off x="7529490" y="115724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i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CUSTOMER</a:t>
            </a:r>
          </a:p>
          <a:p>
            <a:pPr algn="ctr"/>
            <a:r>
              <a:rPr lang="nl-NL" sz="1600" i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SEGMENT</a:t>
            </a:r>
            <a:endParaRPr lang="nl-NL" sz="1600" i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5" name="Tekstvak 24"/>
          <p:cNvSpPr txBox="1"/>
          <p:nvPr/>
        </p:nvSpPr>
        <p:spPr>
          <a:xfrm>
            <a:off x="1475656" y="5085184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i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COST</a:t>
            </a:r>
          </a:p>
        </p:txBody>
      </p:sp>
      <p:sp>
        <p:nvSpPr>
          <p:cNvPr id="26" name="Tekstvak 25"/>
          <p:cNvSpPr txBox="1"/>
          <p:nvPr/>
        </p:nvSpPr>
        <p:spPr>
          <a:xfrm>
            <a:off x="6228184" y="5070861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i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REVENUES</a:t>
            </a:r>
          </a:p>
        </p:txBody>
      </p:sp>
      <p:sp>
        <p:nvSpPr>
          <p:cNvPr id="28" name="Afgeronde rechthoek 27"/>
          <p:cNvSpPr/>
          <p:nvPr/>
        </p:nvSpPr>
        <p:spPr>
          <a:xfrm>
            <a:off x="1079612" y="5517232"/>
            <a:ext cx="6984776" cy="93610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i="1" dirty="0" smtClean="0">
                <a:solidFill>
                  <a:schemeClr val="accent6">
                    <a:lumMod val="75000"/>
                  </a:schemeClr>
                </a:solidFill>
              </a:rPr>
              <a:t>Reageren we snel genoeg op macro-economische ontwikkelingen?</a:t>
            </a:r>
            <a:endParaRPr lang="nl-NL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9" name="Afgeronde rechthoek 28"/>
          <p:cNvSpPr/>
          <p:nvPr/>
        </p:nvSpPr>
        <p:spPr>
          <a:xfrm>
            <a:off x="1079612" y="944186"/>
            <a:ext cx="6984776" cy="93610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i="1" dirty="0" smtClean="0">
                <a:solidFill>
                  <a:schemeClr val="accent6">
                    <a:lumMod val="75000"/>
                  </a:schemeClr>
                </a:solidFill>
              </a:rPr>
              <a:t>Anticiperen we goed genoeg op de belangrijkste trends?</a:t>
            </a:r>
            <a:endParaRPr lang="nl-NL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0" name="Afgeronde rechthoek 29"/>
          <p:cNvSpPr/>
          <p:nvPr/>
        </p:nvSpPr>
        <p:spPr>
          <a:xfrm>
            <a:off x="107504" y="2434580"/>
            <a:ext cx="2323728" cy="172819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i="1" dirty="0" smtClean="0">
                <a:solidFill>
                  <a:schemeClr val="accent6">
                    <a:lumMod val="75000"/>
                  </a:schemeClr>
                </a:solidFill>
              </a:rPr>
              <a:t>Hebben we een STERK concurrentie</a:t>
            </a:r>
          </a:p>
          <a:p>
            <a:pPr algn="ctr"/>
            <a:r>
              <a:rPr lang="nl-NL" b="1" i="1" dirty="0">
                <a:solidFill>
                  <a:schemeClr val="accent6">
                    <a:lumMod val="75000"/>
                  </a:schemeClr>
                </a:solidFill>
              </a:rPr>
              <a:t>v</a:t>
            </a:r>
            <a:r>
              <a:rPr lang="nl-NL" b="1" i="1" dirty="0" smtClean="0">
                <a:solidFill>
                  <a:schemeClr val="accent6">
                    <a:lumMod val="75000"/>
                  </a:schemeClr>
                </a:solidFill>
              </a:rPr>
              <a:t>oordeel?</a:t>
            </a:r>
            <a:endParaRPr lang="nl-NL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1" name="Afgeronde rechthoek 30"/>
          <p:cNvSpPr/>
          <p:nvPr/>
        </p:nvSpPr>
        <p:spPr>
          <a:xfrm>
            <a:off x="6665902" y="2401038"/>
            <a:ext cx="2323728" cy="172819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i="1" dirty="0" smtClean="0">
                <a:solidFill>
                  <a:schemeClr val="accent6">
                    <a:lumMod val="75000"/>
                  </a:schemeClr>
                </a:solidFill>
              </a:rPr>
              <a:t>Komen we tegemoet aan de laatste verwachtingen en wensen van de klant?</a:t>
            </a:r>
            <a:endParaRPr lang="nl-NL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2" name="Pijl in vier richtingen 31"/>
          <p:cNvSpPr/>
          <p:nvPr/>
        </p:nvSpPr>
        <p:spPr>
          <a:xfrm>
            <a:off x="2454665" y="1865014"/>
            <a:ext cx="4234670" cy="3636942"/>
          </a:xfrm>
          <a:prstGeom prst="quad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c</a:t>
            </a:r>
            <a:r>
              <a:rPr lang="nl-NL" dirty="0" smtClean="0"/>
              <a:t>ontinue monitoren </a:t>
            </a:r>
          </a:p>
          <a:p>
            <a:pPr algn="ctr"/>
            <a:r>
              <a:rPr lang="nl-NL" dirty="0" smtClean="0"/>
              <a:t>van business model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80809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chte verbindingslijn 4"/>
          <p:cNvCxnSpPr/>
          <p:nvPr/>
        </p:nvCxnSpPr>
        <p:spPr>
          <a:xfrm>
            <a:off x="0" y="4869160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chte verbindingslijn 6"/>
          <p:cNvCxnSpPr/>
          <p:nvPr/>
        </p:nvCxnSpPr>
        <p:spPr>
          <a:xfrm>
            <a:off x="3491880" y="0"/>
            <a:ext cx="0" cy="4869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7"/>
          <p:cNvCxnSpPr/>
          <p:nvPr/>
        </p:nvCxnSpPr>
        <p:spPr>
          <a:xfrm>
            <a:off x="5652120" y="0"/>
            <a:ext cx="0" cy="4869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/>
          <p:cNvCxnSpPr/>
          <p:nvPr/>
        </p:nvCxnSpPr>
        <p:spPr>
          <a:xfrm>
            <a:off x="4572000" y="4869160"/>
            <a:ext cx="0" cy="19888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10"/>
          <p:cNvCxnSpPr/>
          <p:nvPr/>
        </p:nvCxnSpPr>
        <p:spPr>
          <a:xfrm>
            <a:off x="7452320" y="0"/>
            <a:ext cx="0" cy="4869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/>
          <p:cNvCxnSpPr/>
          <p:nvPr/>
        </p:nvCxnSpPr>
        <p:spPr>
          <a:xfrm>
            <a:off x="1691680" y="0"/>
            <a:ext cx="0" cy="4869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15"/>
          <p:cNvCxnSpPr/>
          <p:nvPr/>
        </p:nvCxnSpPr>
        <p:spPr>
          <a:xfrm>
            <a:off x="1691680" y="2492896"/>
            <a:ext cx="1800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16"/>
          <p:cNvCxnSpPr/>
          <p:nvPr/>
        </p:nvCxnSpPr>
        <p:spPr>
          <a:xfrm>
            <a:off x="5652120" y="2492896"/>
            <a:ext cx="1800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kstvak 17"/>
          <p:cNvSpPr txBox="1"/>
          <p:nvPr/>
        </p:nvSpPr>
        <p:spPr>
          <a:xfrm>
            <a:off x="107504" y="115724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i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STRATEGIC PARTNERS</a:t>
            </a:r>
            <a:endParaRPr lang="nl-NL" sz="1600" i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9" name="Tekstvak 18"/>
          <p:cNvSpPr txBox="1"/>
          <p:nvPr/>
        </p:nvSpPr>
        <p:spPr>
          <a:xfrm>
            <a:off x="1871700" y="115724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i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KEY</a:t>
            </a:r>
          </a:p>
          <a:p>
            <a:pPr algn="ctr"/>
            <a:r>
              <a:rPr lang="nl-NL" sz="1600" i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ACTIVITIES</a:t>
            </a:r>
            <a:endParaRPr lang="nl-NL" sz="1600" i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0" name="Tekstvak 19"/>
          <p:cNvSpPr txBox="1"/>
          <p:nvPr/>
        </p:nvSpPr>
        <p:spPr>
          <a:xfrm>
            <a:off x="1891172" y="2492896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i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KEY</a:t>
            </a:r>
          </a:p>
          <a:p>
            <a:pPr algn="ctr"/>
            <a:r>
              <a:rPr lang="nl-NL" sz="1600" i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RESOURCES</a:t>
            </a:r>
            <a:endParaRPr lang="nl-NL" sz="1600" i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1" name="Tekstvak 20"/>
          <p:cNvSpPr txBox="1"/>
          <p:nvPr/>
        </p:nvSpPr>
        <p:spPr>
          <a:xfrm>
            <a:off x="3851920" y="115724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i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VALUE PROPOSITION</a:t>
            </a:r>
            <a:endParaRPr lang="nl-NL" sz="1600" i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2" name="Tekstvak 21"/>
          <p:cNvSpPr txBox="1"/>
          <p:nvPr/>
        </p:nvSpPr>
        <p:spPr>
          <a:xfrm>
            <a:off x="5832140" y="115724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i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CUSTOMER</a:t>
            </a:r>
          </a:p>
          <a:p>
            <a:pPr algn="ctr"/>
            <a:r>
              <a:rPr lang="nl-NL" sz="1600" i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RELATIONSHIP</a:t>
            </a:r>
            <a:endParaRPr lang="nl-NL" sz="1600" i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3" name="Tekstvak 22"/>
          <p:cNvSpPr txBox="1"/>
          <p:nvPr/>
        </p:nvSpPr>
        <p:spPr>
          <a:xfrm>
            <a:off x="5825224" y="2531779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i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DISTRIBUTION</a:t>
            </a:r>
          </a:p>
          <a:p>
            <a:pPr algn="ctr"/>
            <a:r>
              <a:rPr lang="nl-NL" sz="1600" i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CHANNELS</a:t>
            </a:r>
            <a:endParaRPr lang="nl-NL" sz="1600" i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4" name="Tekstvak 23"/>
          <p:cNvSpPr txBox="1"/>
          <p:nvPr/>
        </p:nvSpPr>
        <p:spPr>
          <a:xfrm>
            <a:off x="7529490" y="115724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i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CUSTOMER</a:t>
            </a:r>
          </a:p>
          <a:p>
            <a:pPr algn="ctr"/>
            <a:r>
              <a:rPr lang="nl-NL" sz="1600" i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SEGMENT</a:t>
            </a:r>
            <a:endParaRPr lang="nl-NL" sz="1600" i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5" name="Tekstvak 24"/>
          <p:cNvSpPr txBox="1"/>
          <p:nvPr/>
        </p:nvSpPr>
        <p:spPr>
          <a:xfrm>
            <a:off x="1475656" y="5085184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i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COST</a:t>
            </a:r>
          </a:p>
        </p:txBody>
      </p:sp>
      <p:sp>
        <p:nvSpPr>
          <p:cNvPr id="26" name="Tekstvak 25"/>
          <p:cNvSpPr txBox="1"/>
          <p:nvPr/>
        </p:nvSpPr>
        <p:spPr>
          <a:xfrm>
            <a:off x="6228184" y="5070861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i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REVENUES</a:t>
            </a:r>
          </a:p>
        </p:txBody>
      </p:sp>
      <p:sp>
        <p:nvSpPr>
          <p:cNvPr id="3" name="Rond enkele hoek rechthoek 2"/>
          <p:cNvSpPr/>
          <p:nvPr/>
        </p:nvSpPr>
        <p:spPr>
          <a:xfrm>
            <a:off x="179512" y="1133912"/>
            <a:ext cx="1296144" cy="648072"/>
          </a:xfrm>
          <a:prstGeom prst="round1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7" name="Rond enkele hoek rechthoek 26"/>
          <p:cNvSpPr/>
          <p:nvPr/>
        </p:nvSpPr>
        <p:spPr>
          <a:xfrm>
            <a:off x="192570" y="2005678"/>
            <a:ext cx="1296144" cy="648072"/>
          </a:xfrm>
          <a:prstGeom prst="round1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8" name="Rond enkele hoek rechthoek 27"/>
          <p:cNvSpPr/>
          <p:nvPr/>
        </p:nvSpPr>
        <p:spPr>
          <a:xfrm>
            <a:off x="185764" y="2792518"/>
            <a:ext cx="1296144" cy="648072"/>
          </a:xfrm>
          <a:prstGeom prst="round1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9" name="Rond enkele hoek rechthoek 28"/>
          <p:cNvSpPr/>
          <p:nvPr/>
        </p:nvSpPr>
        <p:spPr>
          <a:xfrm>
            <a:off x="1871700" y="700499"/>
            <a:ext cx="1459632" cy="496253"/>
          </a:xfrm>
          <a:prstGeom prst="round1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" name="Rond enkele hoek rechthoek 29"/>
          <p:cNvSpPr/>
          <p:nvPr/>
        </p:nvSpPr>
        <p:spPr>
          <a:xfrm>
            <a:off x="1861964" y="1297573"/>
            <a:ext cx="1459632" cy="496253"/>
          </a:xfrm>
          <a:prstGeom prst="round1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1" name="Rond enkele hoek rechthoek 30"/>
          <p:cNvSpPr/>
          <p:nvPr/>
        </p:nvSpPr>
        <p:spPr>
          <a:xfrm>
            <a:off x="1871700" y="1933976"/>
            <a:ext cx="1459632" cy="496253"/>
          </a:xfrm>
          <a:prstGeom prst="round1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2" name="Rond enkele hoek rechthoek 31"/>
          <p:cNvSpPr/>
          <p:nvPr/>
        </p:nvSpPr>
        <p:spPr>
          <a:xfrm>
            <a:off x="1861964" y="3192463"/>
            <a:ext cx="1459632" cy="496253"/>
          </a:xfrm>
          <a:prstGeom prst="round1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3" name="Rond enkele hoek rechthoek 32"/>
          <p:cNvSpPr/>
          <p:nvPr/>
        </p:nvSpPr>
        <p:spPr>
          <a:xfrm>
            <a:off x="1852228" y="3861048"/>
            <a:ext cx="1459632" cy="496253"/>
          </a:xfrm>
          <a:prstGeom prst="round1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4" name="Rond enkele hoek rechthoek 33"/>
          <p:cNvSpPr/>
          <p:nvPr/>
        </p:nvSpPr>
        <p:spPr>
          <a:xfrm>
            <a:off x="3637062" y="1892483"/>
            <a:ext cx="1869876" cy="496253"/>
          </a:xfrm>
          <a:prstGeom prst="round1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00" dirty="0" smtClean="0">
              <a:solidFill>
                <a:schemeClr val="tx1"/>
              </a:solidFill>
            </a:endParaRPr>
          </a:p>
        </p:txBody>
      </p:sp>
      <p:sp>
        <p:nvSpPr>
          <p:cNvPr id="35" name="Rond enkele hoek rechthoek 34"/>
          <p:cNvSpPr/>
          <p:nvPr/>
        </p:nvSpPr>
        <p:spPr>
          <a:xfrm>
            <a:off x="3639344" y="1196751"/>
            <a:ext cx="1867594" cy="496253"/>
          </a:xfrm>
          <a:prstGeom prst="round1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 dirty="0" smtClean="0">
                <a:solidFill>
                  <a:schemeClr val="tx1"/>
                </a:solidFill>
              </a:rPr>
              <a:t>:</a:t>
            </a:r>
            <a:endParaRPr lang="nl-NL" sz="1200" i="1" dirty="0">
              <a:solidFill>
                <a:schemeClr val="tx1"/>
              </a:solidFill>
            </a:endParaRPr>
          </a:p>
        </p:txBody>
      </p:sp>
      <p:sp>
        <p:nvSpPr>
          <p:cNvPr id="36" name="Rond enkele hoek rechthoek 35"/>
          <p:cNvSpPr/>
          <p:nvPr/>
        </p:nvSpPr>
        <p:spPr>
          <a:xfrm>
            <a:off x="3637062" y="2581418"/>
            <a:ext cx="1869876" cy="496253"/>
          </a:xfrm>
          <a:prstGeom prst="round1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37" name="Rond enkele hoek rechthoek 36"/>
          <p:cNvSpPr/>
          <p:nvPr/>
        </p:nvSpPr>
        <p:spPr>
          <a:xfrm>
            <a:off x="5815488" y="700498"/>
            <a:ext cx="1459632" cy="496253"/>
          </a:xfrm>
          <a:prstGeom prst="round1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8" name="Rond enkele hoek rechthoek 37"/>
          <p:cNvSpPr/>
          <p:nvPr/>
        </p:nvSpPr>
        <p:spPr>
          <a:xfrm>
            <a:off x="5825224" y="1330420"/>
            <a:ext cx="1459632" cy="496253"/>
          </a:xfrm>
          <a:prstGeom prst="round1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9" name="Rond enkele hoek rechthoek 38"/>
          <p:cNvSpPr/>
          <p:nvPr/>
        </p:nvSpPr>
        <p:spPr>
          <a:xfrm>
            <a:off x="5815488" y="1926291"/>
            <a:ext cx="1459632" cy="496253"/>
          </a:xfrm>
          <a:prstGeom prst="round1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" name="Rond enkele hoek rechthoek 39"/>
          <p:cNvSpPr/>
          <p:nvPr/>
        </p:nvSpPr>
        <p:spPr>
          <a:xfrm>
            <a:off x="5815488" y="3122537"/>
            <a:ext cx="1459632" cy="496253"/>
          </a:xfrm>
          <a:prstGeom prst="round1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41" name="Rond enkele hoek rechthoek 40"/>
          <p:cNvSpPr/>
          <p:nvPr/>
        </p:nvSpPr>
        <p:spPr>
          <a:xfrm>
            <a:off x="5825224" y="3814514"/>
            <a:ext cx="1459632" cy="496253"/>
          </a:xfrm>
          <a:prstGeom prst="round1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42" name="Rond enkele hoek rechthoek 41"/>
          <p:cNvSpPr/>
          <p:nvPr/>
        </p:nvSpPr>
        <p:spPr>
          <a:xfrm>
            <a:off x="7557950" y="1330420"/>
            <a:ext cx="1459632" cy="831722"/>
          </a:xfrm>
          <a:prstGeom prst="round1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48" name="Rond enkele hoek rechthoek 47"/>
          <p:cNvSpPr/>
          <p:nvPr/>
        </p:nvSpPr>
        <p:spPr>
          <a:xfrm>
            <a:off x="107504" y="5423738"/>
            <a:ext cx="1296144" cy="648072"/>
          </a:xfrm>
          <a:prstGeom prst="round1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9" name="Rond enkele hoek rechthoek 48"/>
          <p:cNvSpPr/>
          <p:nvPr/>
        </p:nvSpPr>
        <p:spPr>
          <a:xfrm>
            <a:off x="1488714" y="5409415"/>
            <a:ext cx="1296144" cy="648072"/>
          </a:xfrm>
          <a:prstGeom prst="round1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0" name="Rond enkele hoek rechthoek 49"/>
          <p:cNvSpPr/>
          <p:nvPr/>
        </p:nvSpPr>
        <p:spPr>
          <a:xfrm>
            <a:off x="2918148" y="5409415"/>
            <a:ext cx="1296144" cy="648072"/>
          </a:xfrm>
          <a:prstGeom prst="round1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1" name="Rond enkele hoek rechthoek 50"/>
          <p:cNvSpPr/>
          <p:nvPr/>
        </p:nvSpPr>
        <p:spPr>
          <a:xfrm>
            <a:off x="4686360" y="5449756"/>
            <a:ext cx="1296144" cy="648072"/>
          </a:xfrm>
          <a:prstGeom prst="round1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52" name="Rond enkele hoek rechthoek 51"/>
          <p:cNvSpPr/>
          <p:nvPr/>
        </p:nvSpPr>
        <p:spPr>
          <a:xfrm>
            <a:off x="6127646" y="5459059"/>
            <a:ext cx="1296144" cy="648072"/>
          </a:xfrm>
          <a:prstGeom prst="round1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53" name="Rond enkele hoek rechthoek 52"/>
          <p:cNvSpPr/>
          <p:nvPr/>
        </p:nvSpPr>
        <p:spPr>
          <a:xfrm>
            <a:off x="7545434" y="5459059"/>
            <a:ext cx="1296144" cy="648072"/>
          </a:xfrm>
          <a:prstGeom prst="round1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717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6986" y="0"/>
            <a:ext cx="8229600" cy="1143000"/>
          </a:xfrm>
        </p:spPr>
        <p:txBody>
          <a:bodyPr/>
          <a:lstStyle/>
          <a:p>
            <a:r>
              <a:rPr lang="nl-NL" dirty="0" smtClean="0"/>
              <a:t>Value </a:t>
            </a:r>
            <a:r>
              <a:rPr lang="nl-NL" dirty="0" err="1" smtClean="0"/>
              <a:t>Proposition</a:t>
            </a:r>
            <a:r>
              <a:rPr lang="nl-NL" dirty="0" smtClean="0"/>
              <a:t> Canvas</a:t>
            </a:r>
            <a:endParaRPr lang="nl-NL" dirty="0"/>
          </a:p>
        </p:txBody>
      </p:sp>
      <p:sp>
        <p:nvSpPr>
          <p:cNvPr id="5" name="Rechthoek 4"/>
          <p:cNvSpPr/>
          <p:nvPr/>
        </p:nvSpPr>
        <p:spPr>
          <a:xfrm>
            <a:off x="395536" y="1844824"/>
            <a:ext cx="3672408" cy="3600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Ovaal 5"/>
          <p:cNvSpPr/>
          <p:nvPr/>
        </p:nvSpPr>
        <p:spPr>
          <a:xfrm>
            <a:off x="4932040" y="1834550"/>
            <a:ext cx="3600400" cy="361067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Punthaak 7"/>
          <p:cNvSpPr/>
          <p:nvPr/>
        </p:nvSpPr>
        <p:spPr>
          <a:xfrm rot="10800000">
            <a:off x="4212079" y="3387859"/>
            <a:ext cx="432048" cy="504056"/>
          </a:xfrm>
          <a:prstGeom prst="chevron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cxnSp>
        <p:nvCxnSpPr>
          <p:cNvPr id="10" name="Rechte verbindingslijn 9"/>
          <p:cNvCxnSpPr/>
          <p:nvPr/>
        </p:nvCxnSpPr>
        <p:spPr>
          <a:xfrm flipH="1">
            <a:off x="6720750" y="2204862"/>
            <a:ext cx="996506" cy="14350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/>
          <p:cNvCxnSpPr/>
          <p:nvPr/>
        </p:nvCxnSpPr>
        <p:spPr>
          <a:xfrm>
            <a:off x="6720750" y="3645024"/>
            <a:ext cx="792088" cy="15841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chte verbindingslijn 14"/>
          <p:cNvCxnSpPr>
            <a:stCxn id="6" idx="2"/>
          </p:cNvCxnSpPr>
          <p:nvPr/>
        </p:nvCxnSpPr>
        <p:spPr>
          <a:xfrm>
            <a:off x="4932040" y="3639887"/>
            <a:ext cx="1800200" cy="51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16"/>
          <p:cNvCxnSpPr>
            <a:stCxn id="5" idx="3"/>
          </p:cNvCxnSpPr>
          <p:nvPr/>
        </p:nvCxnSpPr>
        <p:spPr>
          <a:xfrm flipH="1" flipV="1">
            <a:off x="2231740" y="3639887"/>
            <a:ext cx="1836204" cy="51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chte verbindingslijn 18"/>
          <p:cNvCxnSpPr/>
          <p:nvPr/>
        </p:nvCxnSpPr>
        <p:spPr>
          <a:xfrm>
            <a:off x="395536" y="1834550"/>
            <a:ext cx="1836204" cy="18053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echte verbindingslijn 20"/>
          <p:cNvCxnSpPr/>
          <p:nvPr/>
        </p:nvCxnSpPr>
        <p:spPr>
          <a:xfrm flipH="1">
            <a:off x="395536" y="3639887"/>
            <a:ext cx="1836204" cy="18053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hthoek 28"/>
          <p:cNvSpPr/>
          <p:nvPr/>
        </p:nvSpPr>
        <p:spPr>
          <a:xfrm>
            <a:off x="395536" y="5661248"/>
            <a:ext cx="3672408" cy="8640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400" dirty="0" smtClean="0">
                <a:solidFill>
                  <a:schemeClr val="tx1"/>
                </a:solidFill>
              </a:rPr>
              <a:t>Company:</a:t>
            </a:r>
          </a:p>
          <a:p>
            <a:r>
              <a:rPr lang="nl-NL" sz="1400" dirty="0" smtClean="0">
                <a:solidFill>
                  <a:schemeClr val="tx1"/>
                </a:solidFill>
              </a:rPr>
              <a:t>Product:</a:t>
            </a:r>
          </a:p>
          <a:p>
            <a:r>
              <a:rPr lang="nl-NL" sz="1400" dirty="0" err="1" smtClean="0">
                <a:solidFill>
                  <a:schemeClr val="tx1"/>
                </a:solidFill>
              </a:rPr>
              <a:t>Ideal</a:t>
            </a:r>
            <a:r>
              <a:rPr lang="nl-NL" sz="1400" dirty="0" smtClean="0">
                <a:solidFill>
                  <a:schemeClr val="tx1"/>
                </a:solidFill>
              </a:rPr>
              <a:t> customer:</a:t>
            </a:r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30" name="Rechthoek 29"/>
          <p:cNvSpPr/>
          <p:nvPr/>
        </p:nvSpPr>
        <p:spPr>
          <a:xfrm>
            <a:off x="4499992" y="5661248"/>
            <a:ext cx="4032448" cy="8640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1" name="Rechthoek 30"/>
          <p:cNvSpPr/>
          <p:nvPr/>
        </p:nvSpPr>
        <p:spPr>
          <a:xfrm>
            <a:off x="5973824" y="5933261"/>
            <a:ext cx="10618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1400" dirty="0" err="1" smtClean="0"/>
              <a:t>Substitutes</a:t>
            </a:r>
            <a:endParaRPr lang="nl-NL" sz="1400" dirty="0"/>
          </a:p>
        </p:txBody>
      </p:sp>
      <p:sp>
        <p:nvSpPr>
          <p:cNvPr id="32" name="Rechthoek 31"/>
          <p:cNvSpPr/>
          <p:nvPr/>
        </p:nvSpPr>
        <p:spPr>
          <a:xfrm>
            <a:off x="5454352" y="2429441"/>
            <a:ext cx="10618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1400" dirty="0" err="1" smtClean="0"/>
              <a:t>Gains</a:t>
            </a:r>
            <a:endParaRPr lang="nl-NL" sz="1400" dirty="0"/>
          </a:p>
        </p:txBody>
      </p:sp>
      <p:sp>
        <p:nvSpPr>
          <p:cNvPr id="33" name="Rechthoek 32"/>
          <p:cNvSpPr/>
          <p:nvPr/>
        </p:nvSpPr>
        <p:spPr>
          <a:xfrm>
            <a:off x="5774128" y="4327707"/>
            <a:ext cx="10618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1400" dirty="0" err="1" smtClean="0"/>
              <a:t>Pains</a:t>
            </a:r>
            <a:endParaRPr lang="nl-NL" sz="1400" dirty="0"/>
          </a:p>
        </p:txBody>
      </p:sp>
      <p:sp>
        <p:nvSpPr>
          <p:cNvPr id="34" name="Rechthoek 33"/>
          <p:cNvSpPr/>
          <p:nvPr/>
        </p:nvSpPr>
        <p:spPr>
          <a:xfrm>
            <a:off x="7206450" y="3494372"/>
            <a:ext cx="10618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1400" dirty="0" err="1" smtClean="0"/>
              <a:t>Needs</a:t>
            </a:r>
            <a:endParaRPr lang="nl-NL" sz="1400" dirty="0"/>
          </a:p>
        </p:txBody>
      </p:sp>
      <p:sp>
        <p:nvSpPr>
          <p:cNvPr id="35" name="Rechthoek 34"/>
          <p:cNvSpPr/>
          <p:nvPr/>
        </p:nvSpPr>
        <p:spPr>
          <a:xfrm>
            <a:off x="419368" y="3458010"/>
            <a:ext cx="1800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1400" dirty="0" err="1" smtClean="0"/>
              <a:t>Products</a:t>
            </a:r>
            <a:r>
              <a:rPr lang="nl-NL" sz="1400" dirty="0" smtClean="0"/>
              <a:t> &amp; services</a:t>
            </a:r>
            <a:endParaRPr lang="nl-NL" sz="1400" dirty="0"/>
          </a:p>
        </p:txBody>
      </p:sp>
      <p:sp>
        <p:nvSpPr>
          <p:cNvPr id="36" name="Rechthoek 35"/>
          <p:cNvSpPr/>
          <p:nvPr/>
        </p:nvSpPr>
        <p:spPr>
          <a:xfrm>
            <a:off x="2339752" y="2429441"/>
            <a:ext cx="13321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1400" dirty="0" err="1" smtClean="0"/>
              <a:t>Gain</a:t>
            </a:r>
            <a:r>
              <a:rPr lang="nl-NL" sz="1400" dirty="0" smtClean="0"/>
              <a:t> creators</a:t>
            </a:r>
          </a:p>
          <a:p>
            <a:endParaRPr lang="nl-NL" sz="1400" dirty="0"/>
          </a:p>
        </p:txBody>
      </p:sp>
      <p:sp>
        <p:nvSpPr>
          <p:cNvPr id="37" name="Rechthoek 36"/>
          <p:cNvSpPr/>
          <p:nvPr/>
        </p:nvSpPr>
        <p:spPr>
          <a:xfrm>
            <a:off x="2433260" y="4388666"/>
            <a:ext cx="13704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1400" dirty="0" err="1" smtClean="0"/>
              <a:t>Pain</a:t>
            </a:r>
            <a:r>
              <a:rPr lang="nl-NL" sz="1400" dirty="0" smtClean="0"/>
              <a:t> </a:t>
            </a:r>
            <a:r>
              <a:rPr lang="nl-NL" sz="1400" dirty="0" err="1" smtClean="0"/>
              <a:t>releavers</a:t>
            </a:r>
            <a:endParaRPr lang="nl-NL" sz="1400" dirty="0" smtClean="0"/>
          </a:p>
          <a:p>
            <a:endParaRPr lang="nl-NL" sz="1400" dirty="0"/>
          </a:p>
        </p:txBody>
      </p:sp>
      <p:sp>
        <p:nvSpPr>
          <p:cNvPr id="38" name="Rechthoek 37"/>
          <p:cNvSpPr/>
          <p:nvPr/>
        </p:nvSpPr>
        <p:spPr>
          <a:xfrm>
            <a:off x="1208232" y="1987119"/>
            <a:ext cx="1044116" cy="522481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9" name="Rechthoek 38"/>
          <p:cNvSpPr/>
          <p:nvPr/>
        </p:nvSpPr>
        <p:spPr>
          <a:xfrm>
            <a:off x="2942692" y="1943621"/>
            <a:ext cx="1044116" cy="522481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" name="Rechthoek 39"/>
          <p:cNvSpPr/>
          <p:nvPr/>
        </p:nvSpPr>
        <p:spPr>
          <a:xfrm>
            <a:off x="2627784" y="2941523"/>
            <a:ext cx="1044116" cy="522481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1" name="Rechthoek 40"/>
          <p:cNvSpPr/>
          <p:nvPr/>
        </p:nvSpPr>
        <p:spPr>
          <a:xfrm>
            <a:off x="6313934" y="2105378"/>
            <a:ext cx="1044116" cy="522481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2" name="Rechthoek 41"/>
          <p:cNvSpPr/>
          <p:nvPr/>
        </p:nvSpPr>
        <p:spPr>
          <a:xfrm>
            <a:off x="5130246" y="2966746"/>
            <a:ext cx="1044116" cy="522481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3" name="Rechthoek 42"/>
          <p:cNvSpPr/>
          <p:nvPr/>
        </p:nvSpPr>
        <p:spPr>
          <a:xfrm>
            <a:off x="2209518" y="3802149"/>
            <a:ext cx="1044116" cy="522481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4" name="Rechthoek 43"/>
          <p:cNvSpPr/>
          <p:nvPr/>
        </p:nvSpPr>
        <p:spPr>
          <a:xfrm>
            <a:off x="1338536" y="4641621"/>
            <a:ext cx="1044116" cy="522481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5" name="Rechthoek 44"/>
          <p:cNvSpPr/>
          <p:nvPr/>
        </p:nvSpPr>
        <p:spPr>
          <a:xfrm>
            <a:off x="2759618" y="4839349"/>
            <a:ext cx="1044116" cy="522481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6" name="Rechthoek 45"/>
          <p:cNvSpPr/>
          <p:nvPr/>
        </p:nvSpPr>
        <p:spPr>
          <a:xfrm>
            <a:off x="5130246" y="3765788"/>
            <a:ext cx="1044116" cy="522481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7" name="Rechthoek 46"/>
          <p:cNvSpPr/>
          <p:nvPr/>
        </p:nvSpPr>
        <p:spPr>
          <a:xfrm>
            <a:off x="6072678" y="4641620"/>
            <a:ext cx="1044116" cy="522481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8" name="Rechthoek 47"/>
          <p:cNvSpPr/>
          <p:nvPr/>
        </p:nvSpPr>
        <p:spPr>
          <a:xfrm>
            <a:off x="460768" y="2951383"/>
            <a:ext cx="1044116" cy="522481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9" name="Rechthoek 48"/>
          <p:cNvSpPr/>
          <p:nvPr/>
        </p:nvSpPr>
        <p:spPr>
          <a:xfrm>
            <a:off x="471610" y="3802148"/>
            <a:ext cx="1044116" cy="522481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0" name="Rechthoek 49"/>
          <p:cNvSpPr/>
          <p:nvPr/>
        </p:nvSpPr>
        <p:spPr>
          <a:xfrm>
            <a:off x="4647195" y="5832055"/>
            <a:ext cx="1044116" cy="522481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1" name="Rechthoek 50"/>
          <p:cNvSpPr/>
          <p:nvPr/>
        </p:nvSpPr>
        <p:spPr>
          <a:xfrm>
            <a:off x="7219003" y="5825908"/>
            <a:ext cx="1044116" cy="522481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2" name="Rechthoek 51"/>
          <p:cNvSpPr/>
          <p:nvPr/>
        </p:nvSpPr>
        <p:spPr>
          <a:xfrm>
            <a:off x="7281368" y="2951384"/>
            <a:ext cx="1044116" cy="52248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3" name="Rechthoek 52"/>
          <p:cNvSpPr/>
          <p:nvPr/>
        </p:nvSpPr>
        <p:spPr>
          <a:xfrm>
            <a:off x="7255160" y="3891462"/>
            <a:ext cx="1044116" cy="52248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4" name="Tekstvak 53"/>
          <p:cNvSpPr txBox="1"/>
          <p:nvPr/>
        </p:nvSpPr>
        <p:spPr>
          <a:xfrm>
            <a:off x="1754998" y="1245930"/>
            <a:ext cx="3375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Product</a:t>
            </a:r>
            <a:endParaRPr lang="nl-NL" dirty="0"/>
          </a:p>
        </p:txBody>
      </p:sp>
      <p:sp>
        <p:nvSpPr>
          <p:cNvPr id="55" name="Tekstvak 54"/>
          <p:cNvSpPr txBox="1"/>
          <p:nvPr/>
        </p:nvSpPr>
        <p:spPr>
          <a:xfrm>
            <a:off x="6174362" y="1268850"/>
            <a:ext cx="3375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Customer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9650804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</TotalTime>
  <Words>114</Words>
  <Application>Microsoft Office PowerPoint</Application>
  <PresentationFormat>Diavoorstelling (4:3)</PresentationFormat>
  <Paragraphs>63</Paragraphs>
  <Slides>4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5" baseType="lpstr">
      <vt:lpstr>Kantoorthema</vt:lpstr>
      <vt:lpstr>PowerPoint-presentatie</vt:lpstr>
      <vt:lpstr>PowerPoint-presentatie</vt:lpstr>
      <vt:lpstr>PowerPoint-presentatie</vt:lpstr>
      <vt:lpstr>Value Proposition Canvas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Laura van der Brugge</dc:creator>
  <cp:lastModifiedBy>Laura van der Brugge</cp:lastModifiedBy>
  <cp:revision>15</cp:revision>
  <cp:lastPrinted>2015-09-03T16:13:30Z</cp:lastPrinted>
  <dcterms:created xsi:type="dcterms:W3CDTF">2015-08-10T10:12:13Z</dcterms:created>
  <dcterms:modified xsi:type="dcterms:W3CDTF">2015-09-03T17:23:21Z</dcterms:modified>
</cp:coreProperties>
</file>